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sldIdLst>
    <p:sldId id="256" r:id="rId2"/>
    <p:sldId id="257" r:id="rId3"/>
    <p:sldId id="260" r:id="rId4"/>
    <p:sldId id="262" r:id="rId5"/>
    <p:sldId id="263" r:id="rId6"/>
    <p:sldId id="261" r:id="rId7"/>
    <p:sldId id="267" r:id="rId8"/>
    <p:sldId id="268" r:id="rId9"/>
    <p:sldId id="270" r:id="rId10"/>
    <p:sldId id="264" r:id="rId11"/>
    <p:sldId id="265" r:id="rId12"/>
    <p:sldId id="266" r:id="rId13"/>
    <p:sldId id="269" r:id="rId1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83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0408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1177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1273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4952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021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5705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5661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8735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765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477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99DBC-B0D2-40BA-97A9-376225D956B7}" type="datetimeFigureOut">
              <a:rPr kumimoji="1" lang="ja-JP" altLang="en-US" smtClean="0"/>
              <a:t>2015/7/6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8E5A1-F141-4FFF-988E-232DBB89E9B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740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43608" y="1447800"/>
            <a:ext cx="6768752" cy="2133600"/>
          </a:xfrm>
        </p:spPr>
        <p:txBody>
          <a:bodyPr/>
          <a:lstStyle/>
          <a:p>
            <a:r>
              <a:rPr lang="ja-JP" altLang="en-US" dirty="0" smtClean="0"/>
              <a:t>パズドラ</a:t>
            </a:r>
            <a:r>
              <a:rPr lang="ja-JP" altLang="en-US" dirty="0"/>
              <a:t>バトルトーナメント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基礎知識</a:t>
            </a:r>
            <a:r>
              <a:rPr lang="ja-JP" altLang="en-US" dirty="0"/>
              <a:t>編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708118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>
            <a:normAutofit/>
          </a:bodyPr>
          <a:lstStyle/>
          <a:p>
            <a:r>
              <a:rPr lang="ja-JP" altLang="en-US" dirty="0" smtClean="0"/>
              <a:t>最後はこ</a:t>
            </a:r>
            <a:r>
              <a:rPr lang="ja-JP" altLang="en-US" dirty="0"/>
              <a:t>こ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48216"/>
            <a:ext cx="8229600" cy="5493152"/>
          </a:xfrm>
        </p:spPr>
        <p:txBody>
          <a:bodyPr>
            <a:normAutofit/>
          </a:bodyPr>
          <a:lstStyle/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pPr marL="0" indent="0">
              <a:buNone/>
            </a:pPr>
            <a:endParaRPr kumimoji="1" lang="en-US" altLang="ja-JP" dirty="0" smtClean="0"/>
          </a:p>
          <a:p>
            <a:r>
              <a:rPr lang="ja-JP" altLang="en-US" sz="2800" dirty="0" smtClean="0"/>
              <a:t>これは</a:t>
            </a:r>
            <a:r>
              <a:rPr lang="ja-JP" altLang="en-US" sz="2800" b="1" u="sng" dirty="0" smtClean="0"/>
              <a:t>プレイヤースキル（</a:t>
            </a:r>
            <a:r>
              <a:rPr lang="en-US" altLang="ja-JP" sz="2800" b="1" u="sng" dirty="0" smtClean="0"/>
              <a:t>P</a:t>
            </a:r>
            <a:r>
              <a:rPr lang="ja-JP" altLang="en-US" sz="2800" b="1" u="sng" dirty="0" smtClean="0"/>
              <a:t>スキルと呼ぶ）</a:t>
            </a:r>
            <a:r>
              <a:rPr lang="ja-JP" altLang="en-US" sz="2800" dirty="0" smtClean="0"/>
              <a:t>。</a:t>
            </a:r>
          </a:p>
          <a:p>
            <a:r>
              <a:rPr lang="ja-JP" altLang="en-US" sz="2000" b="1" dirty="0" smtClean="0"/>
              <a:t>スキルポイント</a:t>
            </a:r>
            <a:r>
              <a:rPr lang="ja-JP" altLang="en-US" sz="2000" dirty="0" smtClean="0"/>
              <a:t>を消耗して展開を有利にすることができる。</a:t>
            </a:r>
            <a:endParaRPr lang="en-US" altLang="ja-JP" sz="2000" dirty="0" smtClean="0"/>
          </a:p>
          <a:p>
            <a:r>
              <a:rPr lang="ja-JP" altLang="en-US" sz="2000" dirty="0" smtClean="0"/>
              <a:t>様々な種類があり、</a:t>
            </a:r>
            <a:r>
              <a:rPr lang="ja-JP" altLang="en-US" sz="2000" dirty="0"/>
              <a:t>最大</a:t>
            </a:r>
            <a:r>
              <a:rPr lang="ja-JP" altLang="en-US" sz="2000" dirty="0" smtClean="0"/>
              <a:t>６つまでセットできる。</a:t>
            </a:r>
            <a:endParaRPr lang="en-US" altLang="ja-JP" sz="2000" dirty="0" smtClean="0"/>
          </a:p>
          <a:p>
            <a:r>
              <a:rPr lang="ja-JP" altLang="en-US" sz="2000" dirty="0" smtClean="0"/>
              <a:t>タップすることでスキルが発動する。</a:t>
            </a:r>
            <a:endParaRPr lang="en-US" altLang="ja-JP" sz="2000" dirty="0" smtClean="0"/>
          </a:p>
          <a:p>
            <a:r>
              <a:rPr kumimoji="1" lang="ja-JP" altLang="en-US" sz="2000" dirty="0" smtClean="0"/>
              <a:t>自分のライフが減ると、いくらかスキルポイントが回復する。</a:t>
            </a:r>
            <a:endParaRPr kumimoji="1" lang="en-US" altLang="ja-JP" sz="2000" dirty="0" smtClean="0"/>
          </a:p>
          <a:p>
            <a:pPr>
              <a:lnSpc>
                <a:spcPct val="110000"/>
              </a:lnSpc>
            </a:pPr>
            <a:endParaRPr kumimoji="1" lang="en-US" altLang="ja-JP" sz="2400" dirty="0" smtClean="0"/>
          </a:p>
        </p:txBody>
      </p:sp>
      <p:pic>
        <p:nvPicPr>
          <p:cNvPr id="1026" name="Picture 2" descr="C:\Users\2140114.MAETEL\Desktop\プレゼン専用\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124744"/>
            <a:ext cx="647065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/>
          <p:cNvSpPr/>
          <p:nvPr/>
        </p:nvSpPr>
        <p:spPr>
          <a:xfrm>
            <a:off x="5940152" y="2636912"/>
            <a:ext cx="2006154" cy="720080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88397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143000"/>
          </a:xfrm>
        </p:spPr>
        <p:txBody>
          <a:bodyPr/>
          <a:lstStyle/>
          <a:p>
            <a:r>
              <a:rPr kumimoji="1" lang="en-US" altLang="ja-JP" dirty="0" smtClean="0"/>
              <a:t>P</a:t>
            </a:r>
            <a:r>
              <a:rPr kumimoji="1" lang="ja-JP" altLang="en-US" dirty="0" smtClean="0"/>
              <a:t>スキル一部抜粋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dirty="0" smtClean="0"/>
              <a:t>ダメージ無効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消耗</a:t>
            </a:r>
            <a:r>
              <a:rPr kumimoji="1" lang="en-US" altLang="ja-JP" dirty="0" smtClean="0"/>
              <a:t>25)</a:t>
            </a:r>
          </a:p>
          <a:p>
            <a:pPr marL="0" indent="0">
              <a:buNone/>
            </a:pPr>
            <a:r>
              <a:rPr lang="ja-JP" altLang="en-US" sz="2000" b="1" dirty="0" smtClean="0"/>
              <a:t>名前の通りダメージを問答無用で</a:t>
            </a:r>
            <a:r>
              <a:rPr lang="en-US" altLang="ja-JP" sz="2000" b="1" dirty="0" smtClean="0"/>
              <a:t>0</a:t>
            </a:r>
            <a:r>
              <a:rPr lang="ja-JP" altLang="en-US" sz="2000" b="1" dirty="0" smtClean="0"/>
              <a:t>にするスキル。</a:t>
            </a:r>
            <a:endParaRPr lang="en-US" altLang="ja-JP" sz="2000" b="1" dirty="0" smtClean="0"/>
          </a:p>
          <a:p>
            <a:pPr marL="0" indent="0">
              <a:buNone/>
            </a:pPr>
            <a:r>
              <a:rPr lang="ja-JP" altLang="en-US" sz="2000" dirty="0" smtClean="0"/>
              <a:t>消耗が多いので撃ちすぎないように。</a:t>
            </a:r>
            <a:endParaRPr lang="en-US" altLang="ja-JP" sz="2000" dirty="0" smtClean="0"/>
          </a:p>
          <a:p>
            <a:pPr marL="0" indent="0">
              <a:buNone/>
            </a:pPr>
            <a:r>
              <a:rPr lang="ja-JP" altLang="en-US" sz="2000" dirty="0"/>
              <a:t>あと</a:t>
            </a:r>
            <a:r>
              <a:rPr lang="en-US" altLang="ja-JP" sz="2000" dirty="0"/>
              <a:t>1</a:t>
            </a:r>
            <a:r>
              <a:rPr lang="ja-JP" altLang="en-US" sz="2000" dirty="0"/>
              <a:t>回攻撃をくらったらライフが</a:t>
            </a:r>
            <a:r>
              <a:rPr lang="en-US" altLang="ja-JP" sz="2000" dirty="0"/>
              <a:t>0</a:t>
            </a:r>
            <a:r>
              <a:rPr lang="ja-JP" altLang="en-US" sz="2000" dirty="0"/>
              <a:t>になってしまう！等</a:t>
            </a:r>
            <a:endParaRPr lang="en-US" altLang="ja-JP" sz="2000" dirty="0"/>
          </a:p>
          <a:p>
            <a:pPr marL="0" indent="0">
              <a:buNone/>
            </a:pPr>
            <a:r>
              <a:rPr lang="ja-JP" altLang="en-US" sz="2000" dirty="0" smtClean="0"/>
              <a:t>ここぞという場面で撃とう。</a:t>
            </a:r>
            <a:endParaRPr lang="en-US" altLang="ja-JP" sz="2000" dirty="0" smtClean="0"/>
          </a:p>
          <a:p>
            <a:pPr marL="0" indent="0">
              <a:buNone/>
            </a:pPr>
            <a:endParaRPr kumimoji="1" lang="en-US" altLang="ja-JP" sz="2000" dirty="0"/>
          </a:p>
          <a:p>
            <a:pPr marL="0" indent="0">
              <a:buNone/>
            </a:pPr>
            <a:r>
              <a:rPr lang="ja-JP" altLang="en-US" dirty="0" smtClean="0"/>
              <a:t>ランダム封じ</a:t>
            </a:r>
            <a:r>
              <a:rPr lang="en-US" altLang="ja-JP" dirty="0" smtClean="0"/>
              <a:t>Lv1(</a:t>
            </a:r>
            <a:r>
              <a:rPr lang="ja-JP" altLang="en-US" dirty="0" smtClean="0"/>
              <a:t>消耗</a:t>
            </a:r>
            <a:r>
              <a:rPr lang="en-US" altLang="ja-JP" dirty="0" smtClean="0"/>
              <a:t>13)</a:t>
            </a:r>
          </a:p>
          <a:p>
            <a:pPr marL="0" indent="0">
              <a:buNone/>
            </a:pPr>
            <a:r>
              <a:rPr lang="ja-JP" altLang="en-US" sz="2000" b="1" dirty="0" smtClean="0"/>
              <a:t>ランダムで</a:t>
            </a:r>
            <a:r>
              <a:rPr lang="en-US" altLang="ja-JP" sz="2000" b="1" dirty="0" smtClean="0"/>
              <a:t>1</a:t>
            </a:r>
            <a:r>
              <a:rPr lang="ja-JP" altLang="en-US" sz="2000" b="1" dirty="0" smtClean="0"/>
              <a:t>体の敵モンスターを</a:t>
            </a:r>
            <a:r>
              <a:rPr lang="en-US" altLang="ja-JP" sz="2000" b="1" dirty="0" smtClean="0"/>
              <a:t>3</a:t>
            </a:r>
            <a:r>
              <a:rPr lang="ja-JP" altLang="en-US" sz="2000" b="1" dirty="0" smtClean="0"/>
              <a:t>ターンの間、行動不能にする。</a:t>
            </a:r>
            <a:endParaRPr lang="en-US" altLang="ja-JP" sz="2000" b="1" dirty="0" smtClean="0"/>
          </a:p>
          <a:p>
            <a:pPr marL="0" indent="0">
              <a:buNone/>
            </a:pPr>
            <a:r>
              <a:rPr lang="ja-JP" altLang="en-US" sz="2000" dirty="0"/>
              <a:t>初心者</a:t>
            </a:r>
            <a:r>
              <a:rPr lang="ja-JP" altLang="en-US" sz="2000" dirty="0" smtClean="0"/>
              <a:t>から上級者までよく使われるスキル。</a:t>
            </a:r>
            <a:endParaRPr lang="en-US" altLang="ja-JP" sz="2000" dirty="0" smtClean="0"/>
          </a:p>
          <a:p>
            <a:pPr marL="0" indent="0">
              <a:buNone/>
            </a:pPr>
            <a:r>
              <a:rPr lang="ja-JP" altLang="en-US" sz="2000" dirty="0"/>
              <a:t>敵</a:t>
            </a:r>
            <a:r>
              <a:rPr lang="ja-JP" altLang="en-US" sz="2000" dirty="0" smtClean="0"/>
              <a:t>を</a:t>
            </a:r>
            <a:r>
              <a:rPr lang="en-US" altLang="ja-JP" sz="2000" dirty="0" smtClean="0"/>
              <a:t>1</a:t>
            </a:r>
            <a:r>
              <a:rPr lang="ja-JP" altLang="en-US" sz="2000" dirty="0"/>
              <a:t>体</a:t>
            </a:r>
            <a:r>
              <a:rPr lang="ja-JP" altLang="en-US" sz="2000" dirty="0" smtClean="0"/>
              <a:t>封じるだけでもダメージレースに強くなれるため、非常に便利。</a:t>
            </a:r>
            <a:endParaRPr lang="en-US" altLang="ja-JP" sz="2000" dirty="0" smtClean="0"/>
          </a:p>
          <a:p>
            <a:pPr marL="0" indent="0">
              <a:buNone/>
            </a:pPr>
            <a:endParaRPr kumimoji="1" lang="en-US" altLang="ja-JP" sz="2000" dirty="0" smtClean="0"/>
          </a:p>
        </p:txBody>
      </p:sp>
    </p:spTree>
    <p:extLst>
      <p:ext uri="{BB962C8B-B14F-4D97-AF65-F5344CB8AC3E}">
        <p14:creationId xmlns:p14="http://schemas.microsoft.com/office/powerpoint/2010/main" val="366164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143000"/>
          </a:xfrm>
        </p:spPr>
        <p:txBody>
          <a:bodyPr/>
          <a:lstStyle/>
          <a:p>
            <a:r>
              <a:rPr kumimoji="1" lang="en-US" altLang="ja-JP" dirty="0" smtClean="0"/>
              <a:t>P</a:t>
            </a:r>
            <a:r>
              <a:rPr kumimoji="1" lang="ja-JP" altLang="en-US" dirty="0" smtClean="0"/>
              <a:t>スキル</a:t>
            </a:r>
            <a:r>
              <a:rPr lang="ja-JP" altLang="en-US" dirty="0"/>
              <a:t>一部抜粋</a:t>
            </a:r>
            <a:r>
              <a:rPr kumimoji="1" lang="ja-JP" altLang="en-US" dirty="0" smtClean="0"/>
              <a:t>２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dirty="0"/>
              <a:t>ターゲット</a:t>
            </a:r>
            <a:r>
              <a:rPr lang="ja-JP" altLang="en-US" dirty="0" smtClean="0"/>
              <a:t>強制・属性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消耗</a:t>
            </a:r>
            <a:r>
              <a:rPr lang="en-US" altLang="ja-JP" dirty="0" smtClean="0"/>
              <a:t>12</a:t>
            </a:r>
            <a:r>
              <a:rPr kumimoji="1" lang="en-US" altLang="ja-JP" dirty="0" smtClean="0"/>
              <a:t>)</a:t>
            </a:r>
          </a:p>
          <a:p>
            <a:pPr marL="0" indent="0">
              <a:buNone/>
            </a:pPr>
            <a:r>
              <a:rPr lang="ja-JP" altLang="en-US" sz="2000" b="1" dirty="0" smtClean="0"/>
              <a:t>敵のターゲットを</a:t>
            </a:r>
            <a:r>
              <a:rPr lang="en-US" altLang="ja-JP" sz="2000" b="1" dirty="0" smtClean="0"/>
              <a:t>3</a:t>
            </a:r>
            <a:r>
              <a:rPr lang="ja-JP" altLang="en-US" sz="2000" b="1" dirty="0" smtClean="0"/>
              <a:t>ターンの間、半減属性優先に固定させる。</a:t>
            </a:r>
            <a:endParaRPr lang="en-US" altLang="ja-JP" sz="2000" b="1" dirty="0" smtClean="0"/>
          </a:p>
          <a:p>
            <a:pPr marL="0" indent="0">
              <a:buNone/>
            </a:pPr>
            <a:r>
              <a:rPr lang="ja-JP" altLang="en-US" sz="2000" dirty="0"/>
              <a:t>これ</a:t>
            </a:r>
            <a:r>
              <a:rPr lang="ja-JP" altLang="en-US" sz="2000" dirty="0" smtClean="0"/>
              <a:t>を</a:t>
            </a:r>
            <a:r>
              <a:rPr lang="ja-JP" altLang="en-US" sz="2000" dirty="0"/>
              <a:t>使う</a:t>
            </a:r>
            <a:r>
              <a:rPr lang="ja-JP" altLang="en-US" sz="2000" dirty="0" smtClean="0"/>
              <a:t>だけ</a:t>
            </a:r>
            <a:r>
              <a:rPr lang="ja-JP" altLang="en-US" sz="2000" dirty="0"/>
              <a:t>で</a:t>
            </a:r>
            <a:r>
              <a:rPr lang="ja-JP" altLang="en-US" sz="2000" dirty="0" smtClean="0"/>
              <a:t>、苦手属性が狙われることがなくなるため、</a:t>
            </a:r>
            <a:endParaRPr lang="en-US" altLang="ja-JP" sz="2000" dirty="0" smtClean="0"/>
          </a:p>
          <a:p>
            <a:pPr marL="0" indent="0">
              <a:buNone/>
            </a:pPr>
            <a:r>
              <a:rPr lang="ja-JP" altLang="en-US" sz="2000" dirty="0" smtClean="0"/>
              <a:t>生存率がぐっと上がる。属性が散りやすい多色で光るだろう。</a:t>
            </a:r>
            <a:endParaRPr lang="en-US" altLang="ja-JP" sz="2000" dirty="0" smtClean="0"/>
          </a:p>
          <a:p>
            <a:pPr marL="0" indent="0">
              <a:buNone/>
            </a:pPr>
            <a:r>
              <a:rPr lang="ja-JP" altLang="en-US" sz="2000" dirty="0" smtClean="0"/>
              <a:t>軽減がいない場合は等倍が狙われる。</a:t>
            </a:r>
            <a:endParaRPr lang="en-US" altLang="ja-JP" sz="2000" dirty="0" smtClean="0"/>
          </a:p>
          <a:p>
            <a:pPr marL="0" indent="0">
              <a:buNone/>
            </a:pPr>
            <a:endParaRPr kumimoji="1" lang="en-US" altLang="ja-JP" sz="2000" dirty="0"/>
          </a:p>
          <a:p>
            <a:pPr marL="0" indent="0">
              <a:buNone/>
            </a:pPr>
            <a:r>
              <a:rPr lang="ja-JP" altLang="en-US" dirty="0" smtClean="0"/>
              <a:t>モンスター蘇生</a:t>
            </a:r>
            <a:r>
              <a:rPr lang="en-US" altLang="ja-JP" dirty="0" smtClean="0"/>
              <a:t>Lv1(</a:t>
            </a:r>
            <a:r>
              <a:rPr lang="ja-JP" altLang="en-US" dirty="0" smtClean="0"/>
              <a:t>消耗</a:t>
            </a:r>
            <a:r>
              <a:rPr lang="en-US" altLang="ja-JP" dirty="0"/>
              <a:t>6</a:t>
            </a:r>
            <a:r>
              <a:rPr lang="en-US" altLang="ja-JP" dirty="0" smtClean="0"/>
              <a:t>)</a:t>
            </a:r>
          </a:p>
          <a:p>
            <a:pPr marL="0" indent="0">
              <a:buNone/>
            </a:pPr>
            <a:r>
              <a:rPr lang="ja-JP" altLang="en-US" sz="2000" b="1" dirty="0" smtClean="0"/>
              <a:t>戦闘不能状態のモンスターの復活までの時間を</a:t>
            </a:r>
            <a:r>
              <a:rPr lang="en-US" altLang="ja-JP" sz="2000" b="1" dirty="0" smtClean="0"/>
              <a:t>10</a:t>
            </a:r>
            <a:r>
              <a:rPr lang="ja-JP" altLang="en-US" sz="2000" b="1" dirty="0" smtClean="0"/>
              <a:t>秒短縮する。</a:t>
            </a:r>
            <a:endParaRPr lang="en-US" altLang="ja-JP" sz="2000" b="1" dirty="0" smtClean="0"/>
          </a:p>
          <a:p>
            <a:pPr marL="0" indent="0">
              <a:buNone/>
            </a:pPr>
            <a:r>
              <a:rPr lang="ja-JP" altLang="en-US" sz="2000" dirty="0"/>
              <a:t>戦闘</a:t>
            </a:r>
            <a:r>
              <a:rPr lang="ja-JP" altLang="en-US" sz="2000" dirty="0" smtClean="0"/>
              <a:t>不能ということはそれだけ不利な状況を生み出してしまう。</a:t>
            </a:r>
            <a:endParaRPr lang="en-US" altLang="ja-JP" sz="2000" dirty="0" smtClean="0"/>
          </a:p>
          <a:p>
            <a:pPr marL="0" indent="0">
              <a:buNone/>
            </a:pPr>
            <a:r>
              <a:rPr lang="ja-JP" altLang="en-US" sz="2000" dirty="0" smtClean="0"/>
              <a:t>戦闘不能を多く見かけたら、すぐにでも使用して場を立て直したい。</a:t>
            </a:r>
            <a:endParaRPr lang="en-US" altLang="ja-JP" sz="2000" dirty="0" smtClean="0"/>
          </a:p>
          <a:p>
            <a:pPr marL="0" indent="0">
              <a:buNone/>
            </a:pPr>
            <a:endParaRPr lang="en-US" altLang="ja-JP" sz="2000" dirty="0" smtClean="0"/>
          </a:p>
          <a:p>
            <a:pPr marL="0" indent="0">
              <a:buNone/>
            </a:pPr>
            <a:endParaRPr kumimoji="1" lang="en-US" altLang="ja-JP" sz="2000" dirty="0" smtClean="0"/>
          </a:p>
          <a:p>
            <a:pPr marL="0" indent="0">
              <a:buNone/>
            </a:pPr>
            <a:endParaRPr kumimoji="1" lang="en-US" altLang="ja-JP" sz="2000" dirty="0" smtClean="0"/>
          </a:p>
        </p:txBody>
      </p:sp>
    </p:spTree>
    <p:extLst>
      <p:ext uri="{BB962C8B-B14F-4D97-AF65-F5344CB8AC3E}">
        <p14:creationId xmlns:p14="http://schemas.microsoft.com/office/powerpoint/2010/main" val="261376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 smtClean="0"/>
              <a:t>ご閲覧ありがとうございました</a:t>
            </a:r>
            <a:endParaRPr kumimoji="1" lang="ja-JP" alt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dirty="0"/>
              <a:t>パート</a:t>
            </a:r>
            <a:r>
              <a:rPr lang="en-US" altLang="ja-JP" dirty="0"/>
              <a:t>2</a:t>
            </a:r>
            <a:r>
              <a:rPr lang="ja-JP" altLang="en-US" dirty="0"/>
              <a:t>に続く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4092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ゲーム画面はこんなかんじ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400600"/>
          </a:xfrm>
        </p:spPr>
        <p:txBody>
          <a:bodyPr>
            <a:normAutofit/>
          </a:bodyPr>
          <a:lstStyle/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</p:txBody>
      </p:sp>
      <p:pic>
        <p:nvPicPr>
          <p:cNvPr id="1026" name="Picture 2" descr="C:\Users\2140114.MAETEL\Desktop\プレゼン専用\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268760"/>
            <a:ext cx="647065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95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まず、どっちがプレイヤー側？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304764"/>
            <a:ext cx="8229600" cy="5400600"/>
          </a:xfrm>
        </p:spPr>
        <p:txBody>
          <a:bodyPr>
            <a:normAutofit/>
          </a:bodyPr>
          <a:lstStyle/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r>
              <a:rPr kumimoji="1" lang="ja-JP" altLang="en-US" b="1" dirty="0" smtClean="0"/>
              <a:t>青い方</a:t>
            </a:r>
            <a:r>
              <a:rPr kumimoji="1" lang="ja-JP" altLang="en-US" dirty="0" smtClean="0"/>
              <a:t>、すなわち</a:t>
            </a:r>
            <a:r>
              <a:rPr kumimoji="1" lang="ja-JP" altLang="en-US" b="1" dirty="0" smtClean="0">
                <a:solidFill>
                  <a:srgbClr val="0070C0"/>
                </a:solidFill>
              </a:rPr>
              <a:t>右側</a:t>
            </a:r>
            <a:r>
              <a:rPr kumimoji="1" lang="ja-JP" altLang="en-US" dirty="0" smtClean="0"/>
              <a:t>がプレイヤー側です。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　→設定で</a:t>
            </a:r>
            <a:r>
              <a:rPr lang="ja-JP" altLang="en-US" b="1" dirty="0" smtClean="0">
                <a:solidFill>
                  <a:srgbClr val="FF0000"/>
                </a:solidFill>
              </a:rPr>
              <a:t>左側</a:t>
            </a:r>
            <a:r>
              <a:rPr lang="ja-JP" altLang="en-US" dirty="0" smtClean="0"/>
              <a:t>にすることもできます。</a:t>
            </a:r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</p:txBody>
      </p:sp>
      <p:pic>
        <p:nvPicPr>
          <p:cNvPr id="1026" name="Picture 2" descr="C:\Users\2140114.MAETEL\Desktop\プレゼン専用\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268760"/>
            <a:ext cx="647065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/>
          <p:cNvSpPr/>
          <p:nvPr/>
        </p:nvSpPr>
        <p:spPr>
          <a:xfrm>
            <a:off x="4860032" y="1196752"/>
            <a:ext cx="3257488" cy="3744416"/>
          </a:xfrm>
          <a:prstGeom prst="rect">
            <a:avLst/>
          </a:prstGeom>
          <a:noFill/>
          <a:ln w="63500" cmpd="thickThin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8882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/>
          </a:bodyPr>
          <a:lstStyle/>
          <a:p>
            <a:r>
              <a:rPr lang="ja-JP" altLang="en-US" dirty="0"/>
              <a:t>対戦</a:t>
            </a:r>
            <a:r>
              <a:rPr lang="ja-JP" altLang="en-US" dirty="0" smtClean="0"/>
              <a:t>をする上で必要な情報は</a:t>
            </a:r>
            <a:r>
              <a:rPr lang="en-US" altLang="ja-JP" dirty="0" smtClean="0"/>
              <a:t>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400600"/>
          </a:xfrm>
        </p:spPr>
        <p:txBody>
          <a:bodyPr>
            <a:normAutofit/>
          </a:bodyPr>
          <a:lstStyle/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dirty="0" smtClean="0"/>
              <a:t>1</a:t>
            </a:r>
            <a:r>
              <a:rPr lang="ja-JP" altLang="en-US" dirty="0" err="1" smtClean="0"/>
              <a:t>つずつ</a:t>
            </a:r>
            <a:r>
              <a:rPr lang="ja-JP" altLang="en-US" dirty="0" smtClean="0"/>
              <a:t>解説していきます！</a:t>
            </a:r>
            <a:endParaRPr kumimoji="1" lang="ja-JP" altLang="en-US" dirty="0"/>
          </a:p>
        </p:txBody>
      </p:sp>
      <p:pic>
        <p:nvPicPr>
          <p:cNvPr id="1026" name="Picture 2" descr="C:\Users\2140114.MAETEL\Desktop\プレゼン専用\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268760"/>
            <a:ext cx="647065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/>
          <p:cNvSpPr/>
          <p:nvPr/>
        </p:nvSpPr>
        <p:spPr>
          <a:xfrm>
            <a:off x="1331640" y="1196752"/>
            <a:ext cx="6696743" cy="720080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5942392" y="2780928"/>
            <a:ext cx="1944216" cy="648072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3419872" y="3429000"/>
            <a:ext cx="2512256" cy="1459260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95536" y="1423590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ここと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8044439" y="2992306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ここと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243952" y="5013176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ここ！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13625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4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/>
          </a:bodyPr>
          <a:lstStyle/>
          <a:p>
            <a:r>
              <a:rPr kumimoji="1" lang="ja-JP" altLang="en-US" dirty="0" smtClean="0"/>
              <a:t>まずここ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320224"/>
            <a:ext cx="8229600" cy="5493152"/>
          </a:xfrm>
        </p:spPr>
        <p:txBody>
          <a:bodyPr>
            <a:normAutofit/>
          </a:bodyPr>
          <a:lstStyle/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pPr marL="0" indent="0">
              <a:buNone/>
            </a:pPr>
            <a:endParaRPr kumimoji="1" lang="en-US" altLang="ja-JP" dirty="0" smtClean="0"/>
          </a:p>
          <a:p>
            <a:pPr>
              <a:lnSpc>
                <a:spcPct val="160000"/>
              </a:lnSpc>
            </a:pPr>
            <a:r>
              <a:rPr lang="ja-JP" altLang="en-US" sz="2800" dirty="0"/>
              <a:t>この</a:t>
            </a:r>
            <a:r>
              <a:rPr lang="ja-JP" altLang="en-US" sz="2800" dirty="0" smtClean="0"/>
              <a:t>ゲージを</a:t>
            </a:r>
            <a:r>
              <a:rPr lang="ja-JP" altLang="en-US" sz="2800" b="1" u="sng" dirty="0" smtClean="0"/>
              <a:t>ライフゲージ</a:t>
            </a:r>
            <a:r>
              <a:rPr lang="ja-JP" altLang="en-US" sz="2800" dirty="0" smtClean="0"/>
              <a:t>という。</a:t>
            </a:r>
            <a:endParaRPr lang="en-US" altLang="ja-JP" sz="2800" dirty="0" smtClean="0"/>
          </a:p>
          <a:p>
            <a:pPr>
              <a:lnSpc>
                <a:spcPct val="110000"/>
              </a:lnSpc>
            </a:pPr>
            <a:r>
              <a:rPr lang="ja-JP" altLang="en-US" sz="2800" b="1" dirty="0" smtClean="0"/>
              <a:t>相手のライフゲージを</a:t>
            </a:r>
            <a:r>
              <a:rPr lang="en-US" altLang="ja-JP" sz="2800" b="1" dirty="0" smtClean="0"/>
              <a:t>0</a:t>
            </a:r>
            <a:r>
              <a:rPr lang="ja-JP" altLang="en-US" sz="2800" b="1" dirty="0" smtClean="0"/>
              <a:t>にすると</a:t>
            </a:r>
            <a:r>
              <a:rPr lang="ja-JP" altLang="en-US" sz="2800" b="1" dirty="0" smtClean="0">
                <a:solidFill>
                  <a:srgbClr val="FF0000"/>
                </a:solidFill>
              </a:rPr>
              <a:t>勝利</a:t>
            </a:r>
            <a:r>
              <a:rPr lang="ja-JP" altLang="en-US" sz="2800" b="1" dirty="0" smtClean="0"/>
              <a:t>。</a:t>
            </a:r>
            <a:endParaRPr lang="en-US" altLang="ja-JP" sz="2800" b="1" dirty="0" smtClean="0"/>
          </a:p>
          <a:p>
            <a:pPr>
              <a:lnSpc>
                <a:spcPct val="110000"/>
              </a:lnSpc>
            </a:pPr>
            <a:r>
              <a:rPr kumimoji="1" lang="ja-JP" altLang="en-US" sz="2800" b="1" dirty="0"/>
              <a:t>逆</a:t>
            </a:r>
            <a:r>
              <a:rPr kumimoji="1" lang="ja-JP" altLang="en-US" sz="2800" b="1" dirty="0" smtClean="0"/>
              <a:t>に自分のライフゲージが</a:t>
            </a:r>
            <a:r>
              <a:rPr kumimoji="1" lang="en-US" altLang="ja-JP" sz="2800" b="1" dirty="0" smtClean="0"/>
              <a:t>0</a:t>
            </a:r>
            <a:r>
              <a:rPr kumimoji="1" lang="ja-JP" altLang="en-US" sz="2800" b="1" dirty="0" smtClean="0"/>
              <a:t>になったら</a:t>
            </a:r>
            <a:r>
              <a:rPr kumimoji="1" lang="ja-JP" altLang="en-US" sz="2800" b="1" dirty="0" smtClean="0">
                <a:solidFill>
                  <a:srgbClr val="0070C0"/>
                </a:solidFill>
              </a:rPr>
              <a:t>負け</a:t>
            </a:r>
            <a:r>
              <a:rPr kumimoji="1" lang="ja-JP" altLang="en-US" sz="2800" b="1" dirty="0" smtClean="0"/>
              <a:t>。</a:t>
            </a:r>
            <a:endParaRPr kumimoji="1" lang="en-US" altLang="ja-JP" sz="2800" b="1" dirty="0" smtClean="0"/>
          </a:p>
        </p:txBody>
      </p:sp>
      <p:pic>
        <p:nvPicPr>
          <p:cNvPr id="1026" name="Picture 2" descr="C:\Users\2140114.MAETEL\Desktop\プレゼン専用\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268760"/>
            <a:ext cx="647065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/>
          <p:cNvSpPr/>
          <p:nvPr/>
        </p:nvSpPr>
        <p:spPr>
          <a:xfrm>
            <a:off x="1331640" y="1196752"/>
            <a:ext cx="6696743" cy="720080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50" name="Picture 2" descr="C:\Users\2140114.MAETEL\Desktop\原田\DATA\CHR\clear-gamen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4958947"/>
            <a:ext cx="1512168" cy="113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882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2000" fill="hold"/>
                                        <p:tgtEl>
                                          <p:spTgt spid="2050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4294967295"/>
          </p:nvPr>
        </p:nvSpPr>
        <p:spPr>
          <a:xfrm>
            <a:off x="914400" y="1304925"/>
            <a:ext cx="8229600" cy="5400675"/>
          </a:xfrm>
        </p:spPr>
        <p:txBody>
          <a:bodyPr>
            <a:normAutofit/>
          </a:bodyPr>
          <a:lstStyle/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</p:txBody>
      </p:sp>
      <p:pic>
        <p:nvPicPr>
          <p:cNvPr id="3074" name="Picture 2" descr="C:\Users\2140114.MAETEL\Desktop\プレゼン専用\main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96752"/>
            <a:ext cx="4634283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正方形/長方形 7"/>
          <p:cNvSpPr/>
          <p:nvPr/>
        </p:nvSpPr>
        <p:spPr>
          <a:xfrm>
            <a:off x="1799693" y="1628800"/>
            <a:ext cx="1044116" cy="2160240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148064" y="2276872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/>
              <a:t>敵の攻撃で、</a:t>
            </a:r>
            <a:endParaRPr kumimoji="1" lang="en-US" altLang="ja-JP" sz="2000" b="1" dirty="0" smtClean="0"/>
          </a:p>
          <a:p>
            <a:r>
              <a:rPr kumimoji="1" lang="ja-JP" altLang="en-US" sz="2000" b="1" dirty="0" smtClean="0"/>
              <a:t>自分のモンスターが死んだ！</a:t>
            </a:r>
            <a:endParaRPr kumimoji="1" lang="ja-JP" altLang="en-US" sz="2000" b="1" dirty="0"/>
          </a:p>
        </p:txBody>
      </p:sp>
      <p:pic>
        <p:nvPicPr>
          <p:cNvPr id="3075" name="Picture 3" descr="C:\Users\2140114.MAETEL\Desktop\プレゼン専用\main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936164"/>
            <a:ext cx="4628727" cy="2589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テキスト ボックス 10"/>
          <p:cNvSpPr txBox="1"/>
          <p:nvPr/>
        </p:nvSpPr>
        <p:spPr>
          <a:xfrm>
            <a:off x="5300464" y="5157192"/>
            <a:ext cx="33039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/>
              <a:t>ライフが</a:t>
            </a:r>
            <a:r>
              <a:rPr lang="ja-JP" altLang="en-US" sz="2000" b="1" dirty="0" smtClean="0"/>
              <a:t>減った！</a:t>
            </a:r>
            <a:r>
              <a:rPr lang="ja-JP" altLang="en-US" sz="2000" b="1" dirty="0"/>
              <a:t>（</a:t>
            </a:r>
            <a:r>
              <a:rPr lang="en-US" altLang="ja-JP" sz="2000" b="1" dirty="0" smtClean="0"/>
              <a:t>176</a:t>
            </a:r>
            <a:r>
              <a:rPr lang="ja-JP" altLang="en-US" sz="2000" b="1" dirty="0" smtClean="0"/>
              <a:t>→</a:t>
            </a:r>
            <a:r>
              <a:rPr lang="en-US" altLang="ja-JP" sz="2000" b="1" dirty="0" smtClean="0"/>
              <a:t>121</a:t>
            </a:r>
            <a:r>
              <a:rPr lang="ja-JP" altLang="en-US" sz="2000" b="1" dirty="0" smtClean="0"/>
              <a:t>）</a:t>
            </a:r>
            <a:endParaRPr lang="en-US" altLang="ja-JP" sz="2000" b="1" dirty="0" smtClean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056276" y="5949280"/>
            <a:ext cx="175396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dirty="0" smtClean="0"/>
              <a:t>以上。</a:t>
            </a:r>
            <a:endParaRPr kumimoji="1" lang="en-US" altLang="ja-JP" sz="40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13" name="正方形/長方形 12"/>
          <p:cNvSpPr/>
          <p:nvPr/>
        </p:nvSpPr>
        <p:spPr>
          <a:xfrm>
            <a:off x="2771800" y="3861048"/>
            <a:ext cx="2319920" cy="360040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タイトル 1"/>
          <p:cNvSpPr txBox="1">
            <a:spLocks/>
          </p:cNvSpPr>
          <p:nvPr/>
        </p:nvSpPr>
        <p:spPr>
          <a:xfrm>
            <a:off x="457200" y="18864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図</a:t>
            </a:r>
            <a:r>
              <a:rPr lang="ja-JP" altLang="en-US" dirty="0" smtClean="0"/>
              <a:t>で解説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51245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6" grpId="0"/>
      <p:bldP spid="11" grpId="0"/>
      <p:bldP spid="7" grpId="0"/>
      <p:bldP spid="13" grpId="0" animBg="1"/>
      <p:bldP spid="1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>
            <a:normAutofit/>
          </a:bodyPr>
          <a:lstStyle/>
          <a:p>
            <a:r>
              <a:rPr lang="ja-JP" altLang="en-US" dirty="0" smtClean="0"/>
              <a:t>次はここ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48216"/>
            <a:ext cx="8229600" cy="5493152"/>
          </a:xfrm>
        </p:spPr>
        <p:txBody>
          <a:bodyPr>
            <a:normAutofit/>
          </a:bodyPr>
          <a:lstStyle/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pPr marL="0" indent="0">
              <a:buNone/>
            </a:pPr>
            <a:endParaRPr kumimoji="1" lang="en-US" altLang="ja-JP" dirty="0" smtClean="0"/>
          </a:p>
          <a:p>
            <a:r>
              <a:rPr lang="ja-JP" altLang="en-US" sz="2800" dirty="0"/>
              <a:t>自陣</a:t>
            </a:r>
            <a:r>
              <a:rPr lang="ja-JP" altLang="en-US" sz="2800" dirty="0" smtClean="0"/>
              <a:t>のモンスター。</a:t>
            </a:r>
          </a:p>
          <a:p>
            <a:r>
              <a:rPr lang="ja-JP" altLang="en-US" sz="2000" dirty="0" smtClean="0"/>
              <a:t>なのだが、重要なのは</a:t>
            </a:r>
            <a:r>
              <a:rPr lang="ja-JP" altLang="en-US" sz="2000" b="1" dirty="0" smtClean="0"/>
              <a:t>下の小さなモンスター</a:t>
            </a:r>
            <a:r>
              <a:rPr lang="en-US" altLang="ja-JP" sz="2000" b="1" dirty="0" smtClean="0"/>
              <a:t>3</a:t>
            </a:r>
            <a:r>
              <a:rPr lang="ja-JP" altLang="en-US" sz="2000" b="1" dirty="0" smtClean="0"/>
              <a:t>体</a:t>
            </a:r>
            <a:r>
              <a:rPr lang="ja-JP" altLang="en-US" sz="2000" dirty="0" smtClean="0"/>
              <a:t>である。</a:t>
            </a:r>
            <a:endParaRPr lang="en-US" altLang="ja-JP" sz="2000" dirty="0" smtClean="0"/>
          </a:p>
          <a:p>
            <a:r>
              <a:rPr lang="ja-JP" altLang="en-US" sz="2000" dirty="0" smtClean="0"/>
              <a:t>この</a:t>
            </a:r>
            <a:r>
              <a:rPr lang="en-US" altLang="ja-JP" sz="2000" dirty="0" smtClean="0"/>
              <a:t>3</a:t>
            </a:r>
            <a:r>
              <a:rPr lang="ja-JP" altLang="en-US" sz="2000" dirty="0" smtClean="0"/>
              <a:t>体のモンスターは</a:t>
            </a:r>
            <a:r>
              <a:rPr lang="ja-JP" altLang="en-US" sz="2000" b="1" u="sng" dirty="0" smtClean="0"/>
              <a:t>リザーブ</a:t>
            </a:r>
            <a:r>
              <a:rPr lang="ja-JP" altLang="en-US" sz="2000" dirty="0" smtClean="0"/>
              <a:t>と呼ばれ、いわゆる</a:t>
            </a:r>
            <a:r>
              <a:rPr lang="ja-JP" altLang="en-US" sz="2000" b="1" dirty="0" smtClean="0"/>
              <a:t>控え</a:t>
            </a:r>
            <a:r>
              <a:rPr lang="ja-JP" altLang="en-US" sz="2000" dirty="0" smtClean="0"/>
              <a:t>のモンスター。</a:t>
            </a:r>
            <a:endParaRPr lang="en-US" altLang="ja-JP" sz="2000" dirty="0" smtClean="0"/>
          </a:p>
          <a:p>
            <a:r>
              <a:rPr lang="ja-JP" altLang="en-US" sz="2000" dirty="0"/>
              <a:t>リザーブの</a:t>
            </a:r>
            <a:r>
              <a:rPr lang="ja-JP" altLang="en-US" sz="2000" dirty="0" smtClean="0"/>
              <a:t>モンスター</a:t>
            </a:r>
            <a:r>
              <a:rPr lang="ja-JP" altLang="en-US" sz="2000" dirty="0"/>
              <a:t>を</a:t>
            </a:r>
            <a:r>
              <a:rPr lang="ja-JP" altLang="en-US" sz="2000" b="1" dirty="0" smtClean="0"/>
              <a:t>ドラッグアンドドロップ</a:t>
            </a:r>
            <a:r>
              <a:rPr lang="ja-JP" altLang="en-US" sz="2000" dirty="0" smtClean="0"/>
              <a:t>で持ってこれば交代できる。</a:t>
            </a:r>
          </a:p>
          <a:p>
            <a:r>
              <a:rPr lang="ja-JP" altLang="en-US" sz="2000" dirty="0" smtClean="0"/>
              <a:t>自陣のモンスターが戦闘不能になったら、</a:t>
            </a:r>
            <a:r>
              <a:rPr lang="ja-JP" altLang="en-US" sz="2000" b="1" u="sng" dirty="0" smtClean="0"/>
              <a:t>すぐにリザーブと交代すること</a:t>
            </a:r>
            <a:r>
              <a:rPr lang="ja-JP" altLang="en-US" sz="2000" u="sng" dirty="0" smtClean="0"/>
              <a:t>。</a:t>
            </a:r>
            <a:endParaRPr lang="en-US" altLang="ja-JP" sz="2000" u="sng" dirty="0" smtClean="0"/>
          </a:p>
        </p:txBody>
      </p:sp>
      <p:pic>
        <p:nvPicPr>
          <p:cNvPr id="1026" name="Picture 2" descr="C:\Users\2140114.MAETEL\Desktop\プレゼン専用\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124744"/>
            <a:ext cx="647065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/>
          <p:cNvSpPr/>
          <p:nvPr/>
        </p:nvSpPr>
        <p:spPr>
          <a:xfrm>
            <a:off x="3419872" y="3320756"/>
            <a:ext cx="2592288" cy="1404388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3923085" y="4204688"/>
            <a:ext cx="1575792" cy="512440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96670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何故交代が必要</a:t>
            </a:r>
            <a:r>
              <a:rPr lang="ja-JP" altLang="en-US" dirty="0" smtClean="0"/>
              <a:t>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256584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ja-JP" altLang="en-US" dirty="0" smtClean="0"/>
              <a:t>モンスターが、戦闘不能になったら</a:t>
            </a:r>
            <a:endParaRPr lang="en-US" altLang="ja-JP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2400" dirty="0" smtClean="0"/>
              <a:t>→プレイヤーは</a:t>
            </a:r>
            <a:r>
              <a:rPr lang="ja-JP" altLang="en-US" sz="2400" b="1" dirty="0" smtClean="0"/>
              <a:t>モンスターの</a:t>
            </a:r>
            <a:r>
              <a:rPr lang="ja-JP" altLang="en-US" sz="2400" b="1" u="sng" dirty="0" smtClean="0"/>
              <a:t>コスト分</a:t>
            </a:r>
            <a:r>
              <a:rPr lang="ja-JP" altLang="en-US" sz="2400" b="1" dirty="0" smtClean="0"/>
              <a:t>のダメージを負う</a:t>
            </a:r>
            <a:r>
              <a:rPr lang="en-US" altLang="ja-JP" sz="2400" b="1" dirty="0" smtClean="0"/>
              <a:t>(</a:t>
            </a:r>
            <a:r>
              <a:rPr lang="ja-JP" altLang="en-US" sz="2000" b="1" dirty="0" smtClean="0"/>
              <a:t>必要知識</a:t>
            </a:r>
            <a:r>
              <a:rPr lang="en-US" altLang="ja-JP" sz="2400" b="1" dirty="0" smtClean="0"/>
              <a:t>)</a:t>
            </a:r>
          </a:p>
          <a:p>
            <a:pPr marL="0" indent="0">
              <a:lnSpc>
                <a:spcPct val="110000"/>
              </a:lnSpc>
              <a:buNone/>
            </a:pPr>
            <a:endParaRPr lang="en-US" altLang="ja-JP" sz="2400" b="1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1800" b="1" dirty="0"/>
              <a:t>ここから重要</a:t>
            </a:r>
            <a:endParaRPr lang="en-US" altLang="ja-JP" sz="1800" b="1" dirty="0" smtClean="0"/>
          </a:p>
          <a:p>
            <a:pPr>
              <a:lnSpc>
                <a:spcPct val="110000"/>
              </a:lnSpc>
            </a:pPr>
            <a:r>
              <a:rPr lang="ja-JP" altLang="en-US" dirty="0" smtClean="0"/>
              <a:t>戦闘不能になったモンスターは</a:t>
            </a:r>
            <a:endParaRPr lang="en-US" altLang="ja-JP" dirty="0"/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2400" dirty="0" smtClean="0"/>
              <a:t>→一定時間経過するまで</a:t>
            </a:r>
            <a:r>
              <a:rPr lang="ja-JP" altLang="en-US" sz="2400" dirty="0"/>
              <a:t>、</a:t>
            </a:r>
            <a:r>
              <a:rPr lang="ja-JP" altLang="en-US" sz="2400" dirty="0" smtClean="0"/>
              <a:t>攻撃</a:t>
            </a:r>
            <a:r>
              <a:rPr lang="ja-JP" altLang="en-US" sz="2400" dirty="0"/>
              <a:t>に参加</a:t>
            </a:r>
            <a:r>
              <a:rPr lang="ja-JP" altLang="en-US" sz="2400" dirty="0" smtClean="0"/>
              <a:t>できなくなる。</a:t>
            </a:r>
            <a:endParaRPr lang="en-US" altLang="ja-JP" sz="2400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2400" dirty="0"/>
              <a:t>それ</a:t>
            </a:r>
            <a:r>
              <a:rPr lang="ja-JP" altLang="en-US" sz="2400" dirty="0" smtClean="0"/>
              <a:t>は、</a:t>
            </a:r>
            <a:r>
              <a:rPr lang="ja-JP" altLang="en-US" sz="2400" b="1" dirty="0" smtClean="0"/>
              <a:t>火力の低下を意味する</a:t>
            </a:r>
            <a:r>
              <a:rPr lang="ja-JP" altLang="en-US" sz="2400" b="1" dirty="0"/>
              <a:t>＝</a:t>
            </a:r>
            <a:r>
              <a:rPr lang="ja-JP" altLang="en-US" sz="2400" b="1" dirty="0" smtClean="0"/>
              <a:t>ダメージレースに負ける。</a:t>
            </a:r>
            <a:endParaRPr lang="en-US" altLang="ja-JP" sz="2400" b="1" dirty="0" smtClean="0"/>
          </a:p>
          <a:p>
            <a:pPr marL="0" indent="0">
              <a:lnSpc>
                <a:spcPct val="110000"/>
              </a:lnSpc>
              <a:buNone/>
            </a:pPr>
            <a:endParaRPr lang="en-US" altLang="ja-JP" sz="2400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2400" dirty="0"/>
              <a:t>結論</a:t>
            </a:r>
            <a:endParaRPr lang="en-US" altLang="ja-JP" sz="2400" dirty="0" smtClean="0"/>
          </a:p>
          <a:p>
            <a:pPr marL="0" indent="0" algn="ctr">
              <a:lnSpc>
                <a:spcPct val="110000"/>
              </a:lnSpc>
              <a:buNone/>
            </a:pPr>
            <a:r>
              <a:rPr lang="ja-JP" altLang="en-US" sz="2400" dirty="0" smtClean="0"/>
              <a:t>モンスターが戦闘不能になったら、</a:t>
            </a:r>
            <a:endParaRPr lang="en-US" altLang="ja-JP" sz="2400" dirty="0" smtClean="0"/>
          </a:p>
          <a:p>
            <a:pPr marL="0" indent="0" algn="ctr">
              <a:lnSpc>
                <a:spcPct val="110000"/>
              </a:lnSpc>
              <a:buNone/>
            </a:pPr>
            <a:r>
              <a:rPr lang="ja-JP" altLang="en-US" b="1" dirty="0" smtClean="0"/>
              <a:t>すぐにリザーブと交代しよう。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09213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69776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ついでにモンスタースキル</a:t>
            </a:r>
            <a:endParaRPr kumimoji="1" lang="ja-JP" altLang="en-US" dirty="0"/>
          </a:p>
        </p:txBody>
      </p:sp>
      <p:pic>
        <p:nvPicPr>
          <p:cNvPr id="6" name="Picture 2" descr="C:\Users\2140114.MAETEL\Desktop\プレゼン専用\main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167791"/>
            <a:ext cx="4628727" cy="2589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正方形/長方形 6"/>
          <p:cNvSpPr/>
          <p:nvPr/>
        </p:nvSpPr>
        <p:spPr>
          <a:xfrm>
            <a:off x="1825440" y="3319919"/>
            <a:ext cx="792088" cy="1152128"/>
          </a:xfrm>
          <a:prstGeom prst="rect">
            <a:avLst/>
          </a:prstGeom>
          <a:noFill/>
          <a:ln w="63500" cmpd="thickThin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580112" y="2527831"/>
            <a:ext cx="324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 smtClean="0"/>
              <a:t>1.</a:t>
            </a:r>
            <a:r>
              <a:rPr kumimoji="1" lang="ja-JP" altLang="en-US" sz="2400" dirty="0" smtClean="0"/>
              <a:t>スキルが溜まる！</a:t>
            </a:r>
            <a:endParaRPr kumimoji="1" lang="ja-JP" altLang="en-US" sz="24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580112" y="3000716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2.</a:t>
            </a:r>
            <a:r>
              <a:rPr lang="ja-JP" altLang="en-US" sz="2400" dirty="0" smtClean="0"/>
              <a:t>スイー</a:t>
            </a:r>
            <a:r>
              <a:rPr kumimoji="1" lang="ja-JP" altLang="en-US" sz="2400" dirty="0" smtClean="0"/>
              <a:t>っと上にスライド</a:t>
            </a:r>
            <a:endParaRPr kumimoji="1" lang="ja-JP" altLang="en-US" sz="2400" dirty="0"/>
          </a:p>
        </p:txBody>
      </p:sp>
      <p:pic>
        <p:nvPicPr>
          <p:cNvPr id="1028" name="Picture 4" descr="http://yajidesign.com/i/0149/tn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2195737" y="4184015"/>
            <a:ext cx="1140720" cy="901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テキスト ボックス 10"/>
          <p:cNvSpPr txBox="1"/>
          <p:nvPr/>
        </p:nvSpPr>
        <p:spPr>
          <a:xfrm>
            <a:off x="5580112" y="3467030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3</a:t>
            </a:r>
            <a:r>
              <a:rPr lang="en-US" altLang="ja-JP" sz="2400" dirty="0" smtClean="0"/>
              <a:t>.</a:t>
            </a:r>
            <a:r>
              <a:rPr lang="ja-JP" altLang="en-US" sz="2400" dirty="0"/>
              <a:t>スキル</a:t>
            </a:r>
            <a:r>
              <a:rPr lang="ja-JP" altLang="en-US" sz="2400" dirty="0" smtClean="0"/>
              <a:t>発動！</a:t>
            </a:r>
            <a:endParaRPr kumimoji="1" lang="ja-JP" altLang="en-US" sz="2400" dirty="0"/>
          </a:p>
        </p:txBody>
      </p:sp>
      <p:pic>
        <p:nvPicPr>
          <p:cNvPr id="1029" name="Picture 5" descr="C:\Users\2140114.MAETEL\Desktop\プレゼン専用\main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454" y="2167791"/>
            <a:ext cx="4628727" cy="2589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121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1.85185E-6 L 0.00034 -0.27222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1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5" grpId="0"/>
      <p:bldP spid="8" grpId="0"/>
      <p:bldP spid="11" grpId="0"/>
    </p:bldLst>
  </p:timing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</TotalTime>
  <Words>556</Words>
  <Application>Microsoft Office PowerPoint</Application>
  <PresentationFormat>画面に合わせる (4:3)</PresentationFormat>
  <Paragraphs>122</Paragraphs>
  <Slides>13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4" baseType="lpstr">
      <vt:lpstr>Office ​​テーマ</vt:lpstr>
      <vt:lpstr>パズドラバトルトーナメント</vt:lpstr>
      <vt:lpstr>ゲーム画面はこんなかんじ</vt:lpstr>
      <vt:lpstr>まず、どっちがプレイヤー側？</vt:lpstr>
      <vt:lpstr>対戦をする上で必要な情報は…</vt:lpstr>
      <vt:lpstr>まずここ</vt:lpstr>
      <vt:lpstr>PowerPoint プレゼンテーション</vt:lpstr>
      <vt:lpstr>次はここ</vt:lpstr>
      <vt:lpstr>何故交代が必要か</vt:lpstr>
      <vt:lpstr>ついでにモンスタースキル</vt:lpstr>
      <vt:lpstr>最後はここ</vt:lpstr>
      <vt:lpstr>Pスキル一部抜粋</vt:lpstr>
      <vt:lpstr>Pスキル一部抜粋２</vt:lpstr>
      <vt:lpstr>ご閲覧ありがとうございました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パズドラバトルトーナメント</dc:title>
  <dc:creator>山越 千楽</dc:creator>
  <cp:lastModifiedBy>山越 千楽</cp:lastModifiedBy>
  <cp:revision>29</cp:revision>
  <dcterms:created xsi:type="dcterms:W3CDTF">2015-07-05T05:48:35Z</dcterms:created>
  <dcterms:modified xsi:type="dcterms:W3CDTF">2015-07-05T15:43:29Z</dcterms:modified>
</cp:coreProperties>
</file>

<file path=docProps/thumbnail.jpeg>
</file>